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8CDE-74EC-4CC2-B1A2-87AD72808F77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4A24-8AE4-4C80-8D6A-12E71C05C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8CDE-74EC-4CC2-B1A2-87AD72808F77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4A24-8AE4-4C80-8D6A-12E71C05C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8CDE-74EC-4CC2-B1A2-87AD72808F77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4A24-8AE4-4C80-8D6A-12E71C05C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8CDE-74EC-4CC2-B1A2-87AD72808F77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4A24-8AE4-4C80-8D6A-12E71C05C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8CDE-74EC-4CC2-B1A2-87AD72808F77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4A24-8AE4-4C80-8D6A-12E71C05C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8CDE-74EC-4CC2-B1A2-87AD72808F77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4A24-8AE4-4C80-8D6A-12E71C05C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8CDE-74EC-4CC2-B1A2-87AD72808F77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4A24-8AE4-4C80-8D6A-12E71C05C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8CDE-74EC-4CC2-B1A2-87AD72808F77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4A24-8AE4-4C80-8D6A-12E71C05C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8CDE-74EC-4CC2-B1A2-87AD72808F77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4A24-8AE4-4C80-8D6A-12E71C05C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8CDE-74EC-4CC2-B1A2-87AD72808F77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4A24-8AE4-4C80-8D6A-12E71C05C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58CDE-74EC-4CC2-B1A2-87AD72808F77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64A24-8AE4-4C80-8D6A-12E71C05C5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58CDE-74EC-4CC2-B1A2-87AD72808F77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64A24-8AE4-4C80-8D6A-12E71C05C5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1 марта – Международный день борьбы с наркомани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10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Правила безопас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Предложения, от которых нужно отказатьс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Телефон доверия для детей, подростков и их родител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Тимур</dc:creator>
  <cp:lastModifiedBy>Тимур</cp:lastModifiedBy>
  <cp:revision>1</cp:revision>
  <dcterms:created xsi:type="dcterms:W3CDTF">2024-02-15T22:09:09Z</dcterms:created>
  <dcterms:modified xsi:type="dcterms:W3CDTF">2024-02-15T22:18:58Z</dcterms:modified>
</cp:coreProperties>
</file>