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406" r:id="rId2"/>
    <p:sldId id="264" r:id="rId3"/>
    <p:sldId id="391" r:id="rId4"/>
    <p:sldId id="405" r:id="rId5"/>
    <p:sldId id="392" r:id="rId6"/>
    <p:sldId id="394" r:id="rId7"/>
    <p:sldId id="399" r:id="rId8"/>
    <p:sldId id="262" r:id="rId9"/>
    <p:sldId id="263" r:id="rId10"/>
    <p:sldId id="266" r:id="rId11"/>
    <p:sldId id="267" r:id="rId12"/>
    <p:sldId id="311" r:id="rId13"/>
    <p:sldId id="352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21" autoAdjust="0"/>
    <p:restoredTop sz="88755" autoAdjust="0"/>
  </p:normalViewPr>
  <p:slideViewPr>
    <p:cSldViewPr snapToGrid="0" snapToObjects="1">
      <p:cViewPr>
        <p:scale>
          <a:sx n="69" d="100"/>
          <a:sy n="69" d="100"/>
        </p:scale>
        <p:origin x="-472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9F8BE-8894-47F6-B676-E2069016E794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0339D-A145-4E45-BB5E-8C443445E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20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339D-A145-4E45-BB5E-8C443445E3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03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339D-A145-4E45-BB5E-8C443445E3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339D-A145-4E45-BB5E-8C443445E3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43BB89-F2D0-AE4A-9544-313AF159F250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D7822C-BE3B-9A41-8096-926C021014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1155" y="3222286"/>
            <a:ext cx="639831" cy="639831"/>
          </a:xfrm>
          <a:prstGeom prst="rect">
            <a:avLst/>
          </a:prstGeom>
          <a:noFill/>
        </p:spPr>
      </p:pic>
      <p:pic>
        <p:nvPicPr>
          <p:cNvPr id="76806" name="Picture 6" descr="https://cdn-icons-png.flaticon.com/512/8457/84571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45884">
            <a:off x="913959" y="565868"/>
            <a:ext cx="1596449" cy="1596449"/>
          </a:xfrm>
          <a:prstGeom prst="rect">
            <a:avLst/>
          </a:prstGeom>
          <a:noFill/>
        </p:spPr>
      </p:pic>
      <p:pic>
        <p:nvPicPr>
          <p:cNvPr id="76818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690" y="2446451"/>
            <a:ext cx="427621" cy="427621"/>
          </a:xfrm>
          <a:prstGeom prst="rect">
            <a:avLst/>
          </a:prstGeom>
          <a:noFill/>
        </p:spPr>
      </p:pic>
      <p:pic>
        <p:nvPicPr>
          <p:cNvPr id="24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655" y="3862117"/>
            <a:ext cx="427621" cy="427621"/>
          </a:xfrm>
          <a:prstGeom prst="rect">
            <a:avLst/>
          </a:prstGeom>
          <a:noFill/>
        </p:spPr>
      </p:pic>
      <p:pic>
        <p:nvPicPr>
          <p:cNvPr id="14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297" y="2342139"/>
            <a:ext cx="639831" cy="63983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B51FC-C904-DB2E-8F92-D6E46FDEF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795" y="438454"/>
            <a:ext cx="10421645" cy="5567663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Al Nile" pitchFamily="2" charset="-78"/>
              </a:rPr>
              <a:t>Объединения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 Nile" pitchFamily="2" charset="-78"/>
              </a:rPr>
              <a:t>дополнительного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l Nile" pitchFamily="2" charset="-78"/>
              </a:rPr>
              <a:t>физкультурно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 Nile" pitchFamily="2" charset="-78"/>
              </a:rPr>
              <a:t> – спортивной направленности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Al Nile" pitchFamily="2" charset="-78"/>
            </a:endParaRPr>
          </a:p>
        </p:txBody>
      </p:sp>
      <p:pic>
        <p:nvPicPr>
          <p:cNvPr id="3" name="Picture 5" descr="C:\Users\admin\Downloads\imag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pic>
        <p:nvPicPr>
          <p:cNvPr id="76804" name="Picture 4" descr="https://cdn-icons-png.flaticon.com/512/7300/73007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41800">
            <a:off x="10167363" y="4424517"/>
            <a:ext cx="1411965" cy="1411965"/>
          </a:xfrm>
          <a:prstGeom prst="rect">
            <a:avLst/>
          </a:prstGeom>
          <a:noFill/>
        </p:spPr>
      </p:pic>
      <p:pic>
        <p:nvPicPr>
          <p:cNvPr id="76808" name="Picture 8" descr="https://cdn-icons-png.flaticon.com/512/5351/535139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09076">
            <a:off x="9596383" y="365656"/>
            <a:ext cx="1869027" cy="1869027"/>
          </a:xfrm>
          <a:prstGeom prst="rect">
            <a:avLst/>
          </a:prstGeom>
          <a:noFill/>
        </p:spPr>
      </p:pic>
      <p:pic>
        <p:nvPicPr>
          <p:cNvPr id="76810" name="Picture 10" descr="https://cdn-icons-png.flaticon.com/512/4920/492098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12953">
            <a:off x="118695" y="2766990"/>
            <a:ext cx="1181903" cy="1181903"/>
          </a:xfrm>
          <a:prstGeom prst="rect">
            <a:avLst/>
          </a:prstGeom>
          <a:noFill/>
        </p:spPr>
      </p:pic>
      <p:pic>
        <p:nvPicPr>
          <p:cNvPr id="76812" name="Picture 12" descr="https://cdn-icons-png.flaticon.com/512/1081/108100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80516">
            <a:off x="5601834" y="914734"/>
            <a:ext cx="647962" cy="647962"/>
          </a:xfrm>
          <a:prstGeom prst="rect">
            <a:avLst/>
          </a:prstGeom>
          <a:noFill/>
        </p:spPr>
      </p:pic>
      <p:pic>
        <p:nvPicPr>
          <p:cNvPr id="76814" name="Picture 14" descr="https://cdn-icons-png.flaticon.com/512/8058/80581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45438">
            <a:off x="2164782" y="4495785"/>
            <a:ext cx="1269429" cy="1269429"/>
          </a:xfrm>
          <a:prstGeom prst="rect">
            <a:avLst/>
          </a:prstGeom>
          <a:noFill/>
        </p:spPr>
      </p:pic>
      <p:pic>
        <p:nvPicPr>
          <p:cNvPr id="76816" name="Picture 16" descr="https://cdn-icons-png.flaticon.com/512/6990/699094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205956">
            <a:off x="5758151" y="4488481"/>
            <a:ext cx="1289407" cy="1289407"/>
          </a:xfrm>
          <a:prstGeom prst="rect">
            <a:avLst/>
          </a:prstGeom>
          <a:noFill/>
        </p:spPr>
      </p:pic>
      <p:pic>
        <p:nvPicPr>
          <p:cNvPr id="13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66" y="5751763"/>
            <a:ext cx="639831" cy="639831"/>
          </a:xfrm>
          <a:prstGeom prst="rect">
            <a:avLst/>
          </a:prstGeom>
          <a:noFill/>
        </p:spPr>
      </p:pic>
      <p:pic>
        <p:nvPicPr>
          <p:cNvPr id="15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989" y="598885"/>
            <a:ext cx="639831" cy="639831"/>
          </a:xfrm>
          <a:prstGeom prst="rect">
            <a:avLst/>
          </a:prstGeom>
          <a:noFill/>
        </p:spPr>
      </p:pic>
      <p:pic>
        <p:nvPicPr>
          <p:cNvPr id="16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8234" y="277297"/>
            <a:ext cx="439674" cy="439674"/>
          </a:xfrm>
          <a:prstGeom prst="rect">
            <a:avLst/>
          </a:prstGeom>
          <a:noFill/>
        </p:spPr>
      </p:pic>
      <p:pic>
        <p:nvPicPr>
          <p:cNvPr id="17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987" y="980255"/>
            <a:ext cx="639831" cy="639831"/>
          </a:xfrm>
          <a:prstGeom prst="rect">
            <a:avLst/>
          </a:prstGeom>
          <a:noFill/>
        </p:spPr>
      </p:pic>
      <p:pic>
        <p:nvPicPr>
          <p:cNvPr id="18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321" y="5291939"/>
            <a:ext cx="639831" cy="639831"/>
          </a:xfrm>
          <a:prstGeom prst="rect">
            <a:avLst/>
          </a:prstGeom>
          <a:noFill/>
        </p:spPr>
      </p:pic>
      <p:pic>
        <p:nvPicPr>
          <p:cNvPr id="19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3826" y="4974979"/>
            <a:ext cx="544583" cy="544583"/>
          </a:xfrm>
          <a:prstGeom prst="rect">
            <a:avLst/>
          </a:prstGeom>
          <a:noFill/>
        </p:spPr>
      </p:pic>
      <p:pic>
        <p:nvPicPr>
          <p:cNvPr id="20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1156" y="5130499"/>
            <a:ext cx="639831" cy="639831"/>
          </a:xfrm>
          <a:prstGeom prst="rect">
            <a:avLst/>
          </a:prstGeom>
          <a:noFill/>
        </p:spPr>
      </p:pic>
      <p:pic>
        <p:nvPicPr>
          <p:cNvPr id="21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2459" y="3604768"/>
            <a:ext cx="639831" cy="63983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9624" y="5987224"/>
            <a:ext cx="10196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вопросам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зачисления</a:t>
            </a:r>
            <a:r>
              <a:rPr lang="ru-RU" dirty="0" smtClean="0">
                <a:solidFill>
                  <a:srgbClr val="002060"/>
                </a:solidFill>
              </a:rPr>
              <a:t> обращайтесь по телефону:  8 (968) 713-61 -96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Бойкова</a:t>
            </a:r>
            <a:r>
              <a:rPr lang="ru-RU" dirty="0" smtClean="0">
                <a:solidFill>
                  <a:srgbClr val="002060"/>
                </a:solidFill>
              </a:rPr>
              <a:t> Юлия Игоревна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18" y="405729"/>
            <a:ext cx="480641" cy="480641"/>
          </a:xfrm>
          <a:prstGeom prst="rect">
            <a:avLst/>
          </a:prstGeom>
          <a:noFill/>
        </p:spPr>
      </p:pic>
      <p:pic>
        <p:nvPicPr>
          <p:cNvPr id="25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27" y="4769447"/>
            <a:ext cx="427621" cy="427621"/>
          </a:xfrm>
          <a:prstGeom prst="rect">
            <a:avLst/>
          </a:prstGeom>
          <a:noFill/>
        </p:spPr>
      </p:pic>
      <p:pic>
        <p:nvPicPr>
          <p:cNvPr id="26" name="Picture 18" descr="https://cdn-icons-png.flaticon.com/512/4861/4861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0663" y="6319256"/>
            <a:ext cx="427621" cy="427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160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5AFC69-AB50-C9DD-2FD7-788ED3ADBA9A}"/>
              </a:ext>
            </a:extLst>
          </p:cNvPr>
          <p:cNvSpPr txBox="1"/>
          <p:nvPr/>
        </p:nvSpPr>
        <p:spPr>
          <a:xfrm>
            <a:off x="498762" y="709359"/>
            <a:ext cx="644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Каратэ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0F6F53-E851-BCDA-8CB0-50275F6B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9" y="1468730"/>
            <a:ext cx="3859481" cy="3859481"/>
          </a:xfrm>
          <a:prstGeom prst="rect">
            <a:avLst/>
          </a:prstGeom>
        </p:spPr>
      </p:pic>
      <p:pic>
        <p:nvPicPr>
          <p:cNvPr id="8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pic>
        <p:nvPicPr>
          <p:cNvPr id="10" name="Picture 5" descr="C:\Users\admin\Downloads\imag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763842" y="1347307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Тренер: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931" y="1619359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Фаткин</a:t>
            </a:r>
            <a:r>
              <a:rPr lang="ru-RU" dirty="0" smtClean="0"/>
              <a:t> Василий Васильевич</a:t>
            </a:r>
            <a:endParaRPr lang="ru-RU" dirty="0"/>
          </a:p>
        </p:txBody>
      </p:sp>
      <p:pic>
        <p:nvPicPr>
          <p:cNvPr id="66562" name="Picture 2" descr="https://cdn-icons-png.flaticon.com/512/4144/414448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4546" y="4265534"/>
            <a:ext cx="1751804" cy="1751804"/>
          </a:xfrm>
          <a:prstGeom prst="rect">
            <a:avLst/>
          </a:prstGeom>
          <a:noFill/>
        </p:spPr>
      </p:pic>
      <p:pic>
        <p:nvPicPr>
          <p:cNvPr id="19" name="Рисунок 18" descr="frQpxNLvlL1xg8st6N5Qd4ZU-2lDvw9unP9utmv0axxIC7DZ41Ct44NQIn8MD_U35p_u_AIYdc_GoGbyIQSVxXV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677" y="2116476"/>
            <a:ext cx="3507502" cy="23387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53055" y="6182921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7-11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7120434-D03D-CE64-D87D-290B2122E295}"/>
              </a:ext>
            </a:extLst>
          </p:cNvPr>
          <p:cNvSpPr txBox="1"/>
          <p:nvPr/>
        </p:nvSpPr>
        <p:spPr>
          <a:xfrm>
            <a:off x="3844887" y="5417173"/>
            <a:ext cx="332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Ростокинская, </a:t>
            </a:r>
            <a:r>
              <a:rPr lang="ru-RU" dirty="0" smtClean="0"/>
              <a:t>3</a:t>
            </a:r>
            <a:endParaRPr lang="ru-RU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981966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/>
              <a:t>Сельскохозяйственная, 20, к. 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1690204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5119" y="401100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195872" y="4657336"/>
            <a:ext cx="627412" cy="6274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452" y="1757595"/>
            <a:ext cx="1918566" cy="19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18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195816-8A47-D798-74D8-A0E8341FB9F3}"/>
              </a:ext>
            </a:extLst>
          </p:cNvPr>
          <p:cNvSpPr txBox="1"/>
          <p:nvPr/>
        </p:nvSpPr>
        <p:spPr>
          <a:xfrm>
            <a:off x="273132" y="551605"/>
            <a:ext cx="646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Вольная борьба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7F8F48-723A-86BE-D675-A3D18DD54260}"/>
              </a:ext>
            </a:extLst>
          </p:cNvPr>
          <p:cNvSpPr txBox="1"/>
          <p:nvPr/>
        </p:nvSpPr>
        <p:spPr>
          <a:xfrm>
            <a:off x="4519513" y="5328211"/>
            <a:ext cx="2447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Ростокинская, 3</a:t>
            </a:r>
          </a:p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733445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5C1205-F6A1-902A-AED3-21984592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2" y="1166899"/>
            <a:ext cx="4161312" cy="4161312"/>
          </a:xfrm>
          <a:prstGeom prst="rect">
            <a:avLst/>
          </a:prstGeom>
        </p:spPr>
      </p:pic>
      <p:pic>
        <p:nvPicPr>
          <p:cNvPr id="9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149" y="709359"/>
            <a:ext cx="4406687" cy="5588480"/>
          </a:xfrm>
          <a:prstGeom prst="rect">
            <a:avLst/>
          </a:prstGeom>
          <a:noFill/>
        </p:spPr>
      </p:pic>
      <p:pic>
        <p:nvPicPr>
          <p:cNvPr id="11" name="Picture 5" descr="C:\Users\admin\Downloads\imag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45686" y="1962363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Тренер: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43111" y="2331695"/>
            <a:ext cx="320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Мутаиров</a:t>
            </a:r>
            <a:r>
              <a:rPr lang="ru-RU" dirty="0" smtClean="0"/>
              <a:t> Артур </a:t>
            </a:r>
            <a:r>
              <a:rPr lang="ru-RU" dirty="0" err="1" smtClean="0"/>
              <a:t>Султанович</a:t>
            </a:r>
            <a:endParaRPr lang="ru-RU" dirty="0"/>
          </a:p>
        </p:txBody>
      </p:sp>
      <p:pic>
        <p:nvPicPr>
          <p:cNvPr id="20" name="Рисунок 19" descr="4lL32h-pl3Vvm5oF77uSbRcGWD8rA2MPZJD-6w-i4w1DxV8DTU_4mP7-96sFCji6gKzTBeF-sdIASiFDoaF5fsUa.jpg"/>
          <p:cNvPicPr>
            <a:picLocks noChangeAspect="1"/>
          </p:cNvPicPr>
          <p:nvPr/>
        </p:nvPicPr>
        <p:blipFill>
          <a:blip r:embed="rId5"/>
          <a:srcRect l="19009" t="12199" r="9109" b="2783"/>
          <a:stretch>
            <a:fillRect/>
          </a:stretch>
        </p:blipFill>
        <p:spPr>
          <a:xfrm>
            <a:off x="8243111" y="2850204"/>
            <a:ext cx="2804627" cy="221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https://cdn-icons-png.flaticon.com/512/3491/349183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0959" y="4184397"/>
            <a:ext cx="1755418" cy="175541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602443" y="401100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29362" y="4653073"/>
            <a:ext cx="627412" cy="6274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785" y="1757595"/>
            <a:ext cx="1918566" cy="191856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692707" y="6273022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7-12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7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825" y="796273"/>
            <a:ext cx="151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Самбо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cdn-icons-png.flaticon.com/512/6315/63151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23" y="1757595"/>
            <a:ext cx="4547062" cy="3401423"/>
          </a:xfrm>
          <a:prstGeom prst="rect">
            <a:avLst/>
          </a:prstGeom>
          <a:noFill/>
        </p:spPr>
      </p:pic>
      <p:pic>
        <p:nvPicPr>
          <p:cNvPr id="9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pic>
        <p:nvPicPr>
          <p:cNvPr id="10" name="Picture 5" descr="C:\Users\admin\Downloads\imag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700306" y="1904269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Тренер: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48477" y="2273601"/>
            <a:ext cx="342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Лыков Владислав Анатольевич</a:t>
            </a:r>
            <a:endParaRPr lang="ru-RU" dirty="0"/>
          </a:p>
        </p:txBody>
      </p:sp>
      <p:pic>
        <p:nvPicPr>
          <p:cNvPr id="20484" name="Picture 4" descr="https://cdn-icons-png.flaticon.com/512/3115/311557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72408" y="4640393"/>
            <a:ext cx="1400032" cy="140003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77F8F48-723A-86BE-D675-A3D18DD54260}"/>
              </a:ext>
            </a:extLst>
          </p:cNvPr>
          <p:cNvSpPr txBox="1"/>
          <p:nvPr/>
        </p:nvSpPr>
        <p:spPr>
          <a:xfrm>
            <a:off x="4423911" y="5328211"/>
            <a:ext cx="2930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Сельскохозяйственная, </a:t>
            </a:r>
            <a:r>
              <a:rPr lang="ru-RU" dirty="0" smtClean="0"/>
              <a:t>20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1834571</a:t>
            </a:r>
            <a:endParaRPr lang="ru-RU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2613" y="401100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539532" y="4653073"/>
            <a:ext cx="627412" cy="6274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109" y="1757595"/>
            <a:ext cx="1918566" cy="19185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92707" y="6273022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9-13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wnloads\imag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pic>
        <p:nvPicPr>
          <p:cNvPr id="3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38334" y="1695774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Тренер: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5232" y="797494"/>
            <a:ext cx="3851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Начальная ОФП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8818" y="2065106"/>
            <a:ext cx="351256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Сельскохозяйственная, д.20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Лыков Владислав Анатольевич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5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Егоршин Артем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вгеньевич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6799" y="5360435"/>
            <a:ext cx="30888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Сельскохозяйственная, д.20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204996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Докукина, 5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802555</a:t>
            </a:r>
          </a:p>
        </p:txBody>
      </p:sp>
      <p:pic>
        <p:nvPicPr>
          <p:cNvPr id="121858" name="Picture 2" descr="https://cdn-icons-png.flaticon.com/512/2738/27387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436" y="1325623"/>
            <a:ext cx="3679421" cy="3679422"/>
          </a:xfrm>
          <a:prstGeom prst="rect">
            <a:avLst/>
          </a:prstGeom>
          <a:noFill/>
        </p:spPr>
      </p:pic>
      <p:pic>
        <p:nvPicPr>
          <p:cNvPr id="121860" name="Picture 4" descr="https://cdn-icons-png.flaticon.com/512/4721/47210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6723" y="4496861"/>
            <a:ext cx="1380683" cy="138068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712613" y="401100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539532" y="4653073"/>
            <a:ext cx="627412" cy="6274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109" y="1757595"/>
            <a:ext cx="1918566" cy="19185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92707" y="6304002"/>
            <a:ext cx="205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4D6272-31B6-DCA1-85C4-43E6092A0DE9}"/>
              </a:ext>
            </a:extLst>
          </p:cNvPr>
          <p:cNvSpPr txBox="1"/>
          <p:nvPr/>
        </p:nvSpPr>
        <p:spPr>
          <a:xfrm>
            <a:off x="595534" y="301263"/>
            <a:ext cx="523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Баскетбольный клуб «Юпитер»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DBC333-9D14-4D5C-816F-D5641352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650593"/>
            <a:ext cx="3997531" cy="3997531"/>
          </a:xfrm>
          <a:prstGeom prst="rect">
            <a:avLst/>
          </a:prstGeom>
        </p:spPr>
      </p:pic>
      <p:pic>
        <p:nvPicPr>
          <p:cNvPr id="9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pic>
        <p:nvPicPr>
          <p:cNvPr id="11" name="Picture 5" descr="C:\Users\admin\Downloads\imag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66149" y="1501592"/>
            <a:ext cx="4456669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</a:t>
            </a:r>
            <a:r>
              <a:rPr lang="ru-RU" b="1" dirty="0" smtClean="0"/>
              <a:t>:</a:t>
            </a:r>
          </a:p>
          <a:p>
            <a:r>
              <a:rPr lang="ru-RU" b="1" dirty="0" err="1" smtClean="0"/>
              <a:t>Ашин</a:t>
            </a:r>
            <a:r>
              <a:rPr lang="ru-RU" b="1" dirty="0" smtClean="0"/>
              <a:t> Серафим </a:t>
            </a:r>
            <a:r>
              <a:rPr lang="ru-RU" b="1" dirty="0" smtClean="0"/>
              <a:t>Андреевич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Техническое развитие игрока</a:t>
            </a:r>
          </a:p>
          <a:p>
            <a:r>
              <a:rPr lang="ru-RU" dirty="0" smtClean="0"/>
              <a:t>Улучшение физической подготовки</a:t>
            </a:r>
          </a:p>
          <a:p>
            <a:r>
              <a:rPr lang="ru-RU" dirty="0" smtClean="0"/>
              <a:t>средствами баскетбола</a:t>
            </a:r>
          </a:p>
          <a:p>
            <a:r>
              <a:rPr lang="ru-RU" dirty="0" smtClean="0"/>
              <a:t>Развитие игрового мышления</a:t>
            </a:r>
          </a:p>
          <a:p>
            <a:r>
              <a:rPr lang="ru-RU" dirty="0" smtClean="0"/>
              <a:t>Участие в различных соревнованиях</a:t>
            </a:r>
          </a:p>
          <a:p>
            <a:r>
              <a:rPr lang="ru-RU" dirty="0" smtClean="0"/>
              <a:t>Мастер-классы от знаменитых</a:t>
            </a:r>
          </a:p>
          <a:p>
            <a:r>
              <a:rPr lang="ru-RU" dirty="0" smtClean="0"/>
              <a:t>баскетболистов</a:t>
            </a:r>
          </a:p>
          <a:p>
            <a:r>
              <a:rPr lang="ru-RU" dirty="0" smtClean="0"/>
              <a:t>Выездные баскетбольные мероприятия</a:t>
            </a:r>
          </a:p>
          <a:p>
            <a:endParaRPr lang="ru-RU" b="1" dirty="0"/>
          </a:p>
        </p:txBody>
      </p:sp>
      <p:pic>
        <p:nvPicPr>
          <p:cNvPr id="67586" name="Picture 2" descr="https://cdn-icons-png.flaticon.com/512/412/41277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0480" y="5079453"/>
            <a:ext cx="1778547" cy="177854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94484" y="6297839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6-14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7120434-D03D-CE64-D87D-290B2122E295}"/>
              </a:ext>
            </a:extLst>
          </p:cNvPr>
          <p:cNvSpPr txBox="1"/>
          <p:nvPr/>
        </p:nvSpPr>
        <p:spPr>
          <a:xfrm>
            <a:off x="4169196" y="5466842"/>
            <a:ext cx="314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Ростокинская, </a:t>
            </a:r>
            <a:r>
              <a:rPr lang="ru-RU" dirty="0" smtClean="0"/>
              <a:t>3</a:t>
            </a:r>
            <a:endParaRPr lang="ru-RU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/>
              <a:t>Докукина</a:t>
            </a:r>
            <a:r>
              <a:rPr lang="ru-RU" dirty="0" smtClean="0"/>
              <a:t>, </a:t>
            </a:r>
            <a:r>
              <a:rPr lang="ru-RU" dirty="0" smtClean="0"/>
              <a:t>5</a:t>
            </a:r>
          </a:p>
          <a:p>
            <a:pPr algn="ctr"/>
            <a:r>
              <a:rPr lang="ru-RU" dirty="0" smtClean="0"/>
              <a:t>Сельскохозяйственная, 20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034" y="1531881"/>
            <a:ext cx="1918566" cy="191856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01781" y="344361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28696" y="4099182"/>
            <a:ext cx="627412" cy="6274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37010" y="4894787"/>
            <a:ext cx="1229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1905534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05860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B582E6-3E53-FE3C-C29D-3EBB3AB33A71}"/>
              </a:ext>
            </a:extLst>
          </p:cNvPr>
          <p:cNvSpPr txBox="1"/>
          <p:nvPr/>
        </p:nvSpPr>
        <p:spPr>
          <a:xfrm>
            <a:off x="372971" y="999866"/>
            <a:ext cx="522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Футбольный клуб </a:t>
            </a: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«Мяч»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1" descr="C:\Users\admin\Downloads\Grou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pic>
        <p:nvPicPr>
          <p:cNvPr id="13" name="Picture 5" descr="C:\Users\admin\Downloads\imag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035986" y="2021114"/>
            <a:ext cx="3355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   Тренер:</a:t>
            </a:r>
          </a:p>
          <a:p>
            <a:r>
              <a:rPr lang="ru-RU" b="1" dirty="0" err="1" smtClean="0"/>
              <a:t>Боснич</a:t>
            </a:r>
            <a:r>
              <a:rPr lang="ru-RU" b="1" dirty="0" smtClean="0"/>
              <a:t> Сергей Дмитриевич</a:t>
            </a:r>
            <a:endParaRPr lang="ru-RU" b="1" dirty="0"/>
          </a:p>
        </p:txBody>
      </p:sp>
      <p:pic>
        <p:nvPicPr>
          <p:cNvPr id="68610" name="Picture 2" descr="https://cdn-icons-png.flaticon.com/512/4747/47478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7609" y="3849810"/>
            <a:ext cx="1910067" cy="1910067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120434-D03D-CE64-D87D-290B2122E295}"/>
              </a:ext>
            </a:extLst>
          </p:cNvPr>
          <p:cNvSpPr txBox="1"/>
          <p:nvPr/>
        </p:nvSpPr>
        <p:spPr>
          <a:xfrm>
            <a:off x="4017997" y="5319174"/>
            <a:ext cx="319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Ростокинская, </a:t>
            </a:r>
            <a:r>
              <a:rPr lang="ru-RU" dirty="0" smtClean="0"/>
              <a:t>3</a:t>
            </a:r>
            <a:endParaRPr lang="ru-RU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/>
              <a:t>Докукина</a:t>
            </a:r>
            <a:r>
              <a:rPr lang="ru-RU" dirty="0" smtClean="0"/>
              <a:t>, </a:t>
            </a:r>
            <a:r>
              <a:rPr lang="ru-RU" dirty="0" smtClean="0"/>
              <a:t>5</a:t>
            </a:r>
          </a:p>
          <a:p>
            <a:pPr algn="ctr"/>
            <a:r>
              <a:rPr lang="ru-RU" dirty="0" smtClean="0"/>
              <a:t>Сельскохозяйственная</a:t>
            </a:r>
            <a:r>
              <a:rPr lang="ru-RU" dirty="0" smtClean="0"/>
              <a:t>, </a:t>
            </a:r>
            <a:r>
              <a:rPr lang="ru-RU" dirty="0" smtClean="0"/>
              <a:t>20</a:t>
            </a:r>
            <a:endParaRPr lang="ru-RU" dirty="0" smtClean="0"/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88366" y="2128662"/>
            <a:ext cx="627412" cy="6274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53033" y="6297839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6-12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2118" y="4793540"/>
            <a:ext cx="1224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1905522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034" y="1531881"/>
            <a:ext cx="1918566" cy="191856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601781" y="344361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28696" y="4154598"/>
            <a:ext cx="627412" cy="627412"/>
          </a:xfrm>
          <a:prstGeom prst="rect">
            <a:avLst/>
          </a:prstGeom>
        </p:spPr>
      </p:pic>
      <p:pic>
        <p:nvPicPr>
          <p:cNvPr id="6146" name="Picture 2" descr="https://yt3.googleusercontent.com/ytc/AGIKgqNMvGvSD--wdP8-byU4r_BLfYUaPJqdElnmeZs=s900-c-k-c0x00ffffff-no-r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156" y="2300386"/>
            <a:ext cx="3027825" cy="302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3921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wnloads\imag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pic>
        <p:nvPicPr>
          <p:cNvPr id="3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7571" y="494263"/>
            <a:ext cx="2157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0636" y="1767693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Тренер: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83791" y="2137025"/>
            <a:ext cx="402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Константинов Юрий Владимирович</a:t>
            </a:r>
            <a:endParaRPr lang="ru-RU" dirty="0"/>
          </a:p>
        </p:txBody>
      </p:sp>
      <p:pic>
        <p:nvPicPr>
          <p:cNvPr id="137218" name="Picture 2" descr="https://cdn-icons-png.flaticon.com/512/5029/50296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71" y="1469800"/>
            <a:ext cx="3747027" cy="3747028"/>
          </a:xfrm>
          <a:prstGeom prst="rect">
            <a:avLst/>
          </a:prstGeom>
          <a:noFill/>
        </p:spPr>
      </p:pic>
      <p:pic>
        <p:nvPicPr>
          <p:cNvPr id="137220" name="Picture 4" descr="https://cdn-icons-png.flaticon.com/512/1426/142675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4427" y="4462425"/>
            <a:ext cx="1508805" cy="1508805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3A46CEF-8FB4-8A47-9407-74CA8FB9A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12572" y="4447408"/>
            <a:ext cx="627412" cy="6274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719D894-B797-5CD6-EA3D-4C5D71BAC744}"/>
              </a:ext>
            </a:extLst>
          </p:cNvPr>
          <p:cNvSpPr txBox="1"/>
          <p:nvPr/>
        </p:nvSpPr>
        <p:spPr>
          <a:xfrm>
            <a:off x="4426920" y="3771331"/>
            <a:ext cx="2598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825095-62D4-7733-C6FE-A97E7E83C5C8}"/>
              </a:ext>
            </a:extLst>
          </p:cNvPr>
          <p:cNvSpPr txBox="1"/>
          <p:nvPr/>
        </p:nvSpPr>
        <p:spPr>
          <a:xfrm>
            <a:off x="4524368" y="5074820"/>
            <a:ext cx="2403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Ростокинская, </a:t>
            </a:r>
            <a:r>
              <a:rPr lang="ru-RU" dirty="0" smtClean="0"/>
              <a:t>3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1540699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757" y="1591608"/>
            <a:ext cx="1918566" cy="19185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526329" y="6297839"/>
            <a:ext cx="216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11-14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8234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wnloads\imag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pic>
        <p:nvPicPr>
          <p:cNvPr id="3" name="Picture 1" descr="C:\Users\admin\Downloads\Group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4902" y="663192"/>
            <a:ext cx="4370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0690" y="1808789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Тренер: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38880" y="2178121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Егоршин Артем Евгеньевич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3A46CEF-8FB4-8A47-9407-74CA8FB9A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12572" y="4447408"/>
            <a:ext cx="627412" cy="6274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19D894-B797-5CD6-EA3D-4C5D71BAC744}"/>
              </a:ext>
            </a:extLst>
          </p:cNvPr>
          <p:cNvSpPr txBox="1"/>
          <p:nvPr/>
        </p:nvSpPr>
        <p:spPr>
          <a:xfrm>
            <a:off x="4426920" y="3771331"/>
            <a:ext cx="2598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0825095-62D4-7733-C6FE-A97E7E83C5C8}"/>
              </a:ext>
            </a:extLst>
          </p:cNvPr>
          <p:cNvSpPr txBox="1"/>
          <p:nvPr/>
        </p:nvSpPr>
        <p:spPr>
          <a:xfrm>
            <a:off x="4524368" y="5186016"/>
            <a:ext cx="24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Докукина, 5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1804814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757" y="1591608"/>
            <a:ext cx="1918566" cy="19185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534633" y="6296651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6-13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95" y="1376346"/>
            <a:ext cx="4267655" cy="4267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481" y="2897710"/>
            <a:ext cx="3741103" cy="29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1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wnloads\imag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pic>
        <p:nvPicPr>
          <p:cNvPr id="3" name="Picture 1" descr="C:\Users\admin\Downloads\Group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690" y="708171"/>
            <a:ext cx="4406687" cy="55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4902" y="663192"/>
            <a:ext cx="3887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0540" y="1309523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Тренерский состав: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60804" y="1697670"/>
            <a:ext cx="402360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Ростокинская, 3 </a:t>
            </a:r>
          </a:p>
          <a:p>
            <a:r>
              <a:rPr lang="ru-RU" dirty="0" smtClean="0"/>
              <a:t>Константинов Юрий Владимирович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Докукина, 5</a:t>
            </a:r>
          </a:p>
          <a:p>
            <a:r>
              <a:rPr lang="ru-RU" dirty="0" smtClean="0"/>
              <a:t>Егоршин </a:t>
            </a:r>
            <a:r>
              <a:rPr lang="ru-RU" dirty="0" smtClean="0"/>
              <a:t>Артем Евгеньевич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Сельскохозяйственная, 20к1</a:t>
            </a:r>
          </a:p>
          <a:p>
            <a:r>
              <a:rPr lang="ru-RU" dirty="0" smtClean="0"/>
              <a:t>Лыков Владислав Анатольевич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136194" name="Picture 2" descr="https://cdn-icons-png.flaticon.com/512/5029/50296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02" y="1660850"/>
            <a:ext cx="3925309" cy="3925310"/>
          </a:xfrm>
          <a:prstGeom prst="rect">
            <a:avLst/>
          </a:prstGeom>
          <a:noFill/>
        </p:spPr>
      </p:pic>
      <p:pic>
        <p:nvPicPr>
          <p:cNvPr id="136196" name="Picture 4" descr="https://cdn-icons-png.flaticon.com/512/2788/27887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8735" y="3860753"/>
            <a:ext cx="2119160" cy="2119161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3A46CEF-8FB4-8A47-9407-74CA8FB9AC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23333" y="3935721"/>
            <a:ext cx="627412" cy="6274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19D894-B797-5CD6-EA3D-4C5D71BAC744}"/>
              </a:ext>
            </a:extLst>
          </p:cNvPr>
          <p:cNvSpPr txBox="1"/>
          <p:nvPr/>
        </p:nvSpPr>
        <p:spPr>
          <a:xfrm>
            <a:off x="4437681" y="3259644"/>
            <a:ext cx="2598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995" y="1309523"/>
            <a:ext cx="1918566" cy="19185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534633" y="6296651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6-10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120434-D03D-CE64-D87D-290B2122E295}"/>
              </a:ext>
            </a:extLst>
          </p:cNvPr>
          <p:cNvSpPr txBox="1"/>
          <p:nvPr/>
        </p:nvSpPr>
        <p:spPr>
          <a:xfrm>
            <a:off x="4192275" y="4534870"/>
            <a:ext cx="311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Ростокинская, </a:t>
            </a:r>
            <a:r>
              <a:rPr lang="ru-RU" dirty="0" smtClean="0"/>
              <a:t>3</a:t>
            </a:r>
            <a:endParaRPr lang="ru-RU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177862</a:t>
            </a:r>
          </a:p>
          <a:p>
            <a:pPr algn="ctr"/>
            <a:r>
              <a:rPr lang="ru-RU" dirty="0" smtClean="0"/>
              <a:t>Докукина, 5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802555</a:t>
            </a:r>
          </a:p>
          <a:p>
            <a:pPr algn="ctr"/>
            <a:r>
              <a:rPr lang="ru-RU" dirty="0" smtClean="0"/>
              <a:t>Сельскохозяйственная, 20к1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802555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4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wnloads\imag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pic>
        <p:nvPicPr>
          <p:cNvPr id="3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7555" y="709359"/>
            <a:ext cx="2157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906" y="4162564"/>
            <a:ext cx="217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28673" y="4795039"/>
            <a:ext cx="627412" cy="6274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99456" y="1716322"/>
            <a:ext cx="197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Преподаватель: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64567" y="2085654"/>
            <a:ext cx="354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Кондратьев Кирилл Андреевич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18656" y="5409590"/>
            <a:ext cx="2043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Малахитовая, д.15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1542594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https://cdn-icons-png.flaticon.com/512/3506/350657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35" y="1445192"/>
            <a:ext cx="3363702" cy="3363703"/>
          </a:xfrm>
          <a:prstGeom prst="rect">
            <a:avLst/>
          </a:prstGeom>
          <a:noFill/>
        </p:spPr>
      </p:pic>
      <p:pic>
        <p:nvPicPr>
          <p:cNvPr id="130052" name="Picture 4" descr="https://cdn-icons-png.flaticon.com/512/8583/85839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54484" y="3946889"/>
            <a:ext cx="1248975" cy="124897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488769" y="6263600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757" y="1591608"/>
            <a:ext cx="1918566" cy="19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2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Grou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pic>
        <p:nvPicPr>
          <p:cNvPr id="3" name="Picture 5" descr="C:\Users\admin\Downloads\imag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89181" y="1685499"/>
            <a:ext cx="197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Преподаватель: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517" y="711588"/>
            <a:ext cx="2642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PRO-</a:t>
            </a:r>
            <a:r>
              <a:rPr lang="ru-RU" sz="3600" b="1" dirty="0" smtClean="0">
                <a:solidFill>
                  <a:srgbClr val="002060"/>
                </a:solidFill>
              </a:rPr>
              <a:t>спорт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7695" y="3999988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44614" y="4642056"/>
            <a:ext cx="627412" cy="6274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7448" y="5269468"/>
            <a:ext cx="4337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2-ой Сельскохозяйственный проезд, д.2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802447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1131" y="2054831"/>
            <a:ext cx="393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Парфенова Татьяна Владимировна</a:t>
            </a:r>
            <a:endParaRPr lang="ru-RU" dirty="0"/>
          </a:p>
        </p:txBody>
      </p:sp>
      <p:pic>
        <p:nvPicPr>
          <p:cNvPr id="110594" name="Picture 2" descr="https://cdn-icons-png.flaticon.com/512/2983/29834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79" y="1685498"/>
            <a:ext cx="3133618" cy="3133619"/>
          </a:xfrm>
          <a:prstGeom prst="rect">
            <a:avLst/>
          </a:prstGeom>
          <a:noFill/>
        </p:spPr>
      </p:pic>
      <p:pic>
        <p:nvPicPr>
          <p:cNvPr id="110596" name="Picture 4" descr="https://cdn-icons-png.flaticon.com/512/4165/41654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3220" y="3999988"/>
            <a:ext cx="1175477" cy="117547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653033" y="6297839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9-18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037" y="1746578"/>
            <a:ext cx="1918566" cy="19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66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EA7E92-C880-AA90-70EE-8A62A9DDD0C9}"/>
              </a:ext>
            </a:extLst>
          </p:cNvPr>
          <p:cNvSpPr txBox="1"/>
          <p:nvPr/>
        </p:nvSpPr>
        <p:spPr>
          <a:xfrm>
            <a:off x="204902" y="709359"/>
            <a:ext cx="1008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"Школа гроссмейстера</a:t>
            </a: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"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2FFDF8D-9F14-0C19-E041-9A78F7DF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2" y="1796851"/>
            <a:ext cx="3413496" cy="3413496"/>
          </a:xfrm>
          <a:prstGeom prst="rect">
            <a:avLst/>
          </a:prstGeom>
        </p:spPr>
      </p:pic>
      <p:pic>
        <p:nvPicPr>
          <p:cNvPr id="10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690" y="709359"/>
            <a:ext cx="4406687" cy="5588480"/>
          </a:xfrm>
          <a:prstGeom prst="rect">
            <a:avLst/>
          </a:prstGeom>
          <a:noFill/>
        </p:spPr>
      </p:pic>
      <p:pic>
        <p:nvPicPr>
          <p:cNvPr id="12" name="Picture 5" descr="C:\Users\admin\Downloads\imag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708275" y="1544988"/>
            <a:ext cx="197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Преподаватель: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52573" y="1914320"/>
            <a:ext cx="361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Обыденных Геннадий Иванович</a:t>
            </a:r>
            <a:endParaRPr lang="ru-RU" dirty="0"/>
          </a:p>
        </p:txBody>
      </p:sp>
      <p:pic>
        <p:nvPicPr>
          <p:cNvPr id="70658" name="Picture 2" descr="https://cdn-icons-png.flaticon.com/512/1366/136646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0797" y="5148076"/>
            <a:ext cx="1015345" cy="1015346"/>
          </a:xfrm>
          <a:prstGeom prst="rect">
            <a:avLst/>
          </a:prstGeom>
          <a:noFill/>
        </p:spPr>
      </p:pic>
      <p:pic>
        <p:nvPicPr>
          <p:cNvPr id="18" name="Рисунок 17" descr="9I95m82o9ZiIry0JHjU71t4YMdzjbdhOQoUhTeVDqiDYzW-aumzOETH1y2TG2Vl3bu6JWxYHZC1XEl70V5B8HIg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400" y="2541011"/>
            <a:ext cx="3425181" cy="22839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02443" y="401100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29362" y="4653073"/>
            <a:ext cx="627412" cy="62741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88467" y="5353650"/>
            <a:ext cx="2056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Ростокинская, </a:t>
            </a:r>
            <a:r>
              <a:rPr lang="ru-RU" dirty="0" smtClean="0"/>
              <a:t>3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1-4 класс – 128872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5-9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класс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291799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785" y="1757595"/>
            <a:ext cx="1918566" cy="191856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11153" y="6297839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6-1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040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0DA077-9D56-968C-83FB-6EB7CC42549E}"/>
              </a:ext>
            </a:extLst>
          </p:cNvPr>
          <p:cNvSpPr txBox="1"/>
          <p:nvPr/>
        </p:nvSpPr>
        <p:spPr>
          <a:xfrm>
            <a:off x="740127" y="423089"/>
            <a:ext cx="64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Мини-футбол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120434-D03D-CE64-D87D-290B2122E295}"/>
              </a:ext>
            </a:extLst>
          </p:cNvPr>
          <p:cNvSpPr txBox="1"/>
          <p:nvPr/>
        </p:nvSpPr>
        <p:spPr>
          <a:xfrm>
            <a:off x="4662413" y="5351924"/>
            <a:ext cx="216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Ростокинская, </a:t>
            </a:r>
            <a:r>
              <a:rPr lang="ru-RU" dirty="0" smtClean="0"/>
              <a:t>3</a:t>
            </a:r>
            <a:endParaRPr lang="ru-RU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1-2 класс – 1390202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3-4 класс – 1508581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C99D22-A25D-817F-3A38-6650EE98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6" y="1314246"/>
            <a:ext cx="3430318" cy="3430318"/>
          </a:xfrm>
          <a:prstGeom prst="rect">
            <a:avLst/>
          </a:prstGeom>
        </p:spPr>
      </p:pic>
      <p:pic>
        <p:nvPicPr>
          <p:cNvPr id="10" name="Picture 1" descr="C:\Users\admin\Downloads\Grou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5684" y="881921"/>
            <a:ext cx="4406687" cy="5588480"/>
          </a:xfrm>
          <a:prstGeom prst="rect">
            <a:avLst/>
          </a:prstGeom>
          <a:noFill/>
        </p:spPr>
      </p:pic>
      <p:pic>
        <p:nvPicPr>
          <p:cNvPr id="12" name="Picture 5" descr="C:\Users\admin\Downloads\imag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02" y="5328211"/>
            <a:ext cx="1529789" cy="152978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803939" y="2081342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Тренерский состав: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22857" y="2857268"/>
            <a:ext cx="33695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1-2 классы </a:t>
            </a:r>
          </a:p>
          <a:p>
            <a:r>
              <a:rPr lang="ru-RU" dirty="0" err="1" smtClean="0"/>
              <a:t>Танайлов</a:t>
            </a:r>
            <a:r>
              <a:rPr lang="ru-RU" dirty="0" smtClean="0"/>
              <a:t> Олег Владимирович</a:t>
            </a:r>
          </a:p>
          <a:p>
            <a:r>
              <a:rPr lang="ru-RU" dirty="0" smtClean="0"/>
              <a:t>3-4 классы </a:t>
            </a:r>
          </a:p>
          <a:p>
            <a:r>
              <a:rPr lang="ru-RU" dirty="0" err="1" smtClean="0"/>
              <a:t>Арабачян</a:t>
            </a:r>
            <a:r>
              <a:rPr lang="ru-RU" dirty="0" smtClean="0"/>
              <a:t>  Давид  Сергеевич</a:t>
            </a:r>
            <a:endParaRPr lang="ru-RU" dirty="0"/>
          </a:p>
        </p:txBody>
      </p:sp>
      <p:pic>
        <p:nvPicPr>
          <p:cNvPr id="69634" name="Picture 2" descr="https://cdn-icons-png.flaticon.com/512/1138/113846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7803939" y="4601434"/>
            <a:ext cx="1344452" cy="134445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02443" y="4011005"/>
            <a:ext cx="219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записи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6B2BB10-3F88-31A8-2909-79B35FB87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29362" y="4653073"/>
            <a:ext cx="627412" cy="6274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785" y="1757595"/>
            <a:ext cx="1918566" cy="19185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599027" y="6388595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– 6-10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824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18840</TotalTime>
  <Words>382</Words>
  <Application>Microsoft Office PowerPoint</Application>
  <PresentationFormat>Произвольный</PresentationFormat>
  <Paragraphs>136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Объединения дополнительного образования физкультурно – спортивной направленности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на дополнительные образовательные программы !</dc:title>
  <dc:creator>Никита Аксенов</dc:creator>
  <cp:lastModifiedBy>popovaes-75</cp:lastModifiedBy>
  <cp:revision>213</cp:revision>
  <dcterms:created xsi:type="dcterms:W3CDTF">2022-09-23T06:39:54Z</dcterms:created>
  <dcterms:modified xsi:type="dcterms:W3CDTF">2023-08-01T12:34:05Z</dcterms:modified>
</cp:coreProperties>
</file>